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  <p:sldId id="297" r:id="rId33"/>
  </p:sldIdLst>
  <p:sldSz cx="18288000" cy="10287000"/>
  <p:notesSz cx="6858000" cy="9144000"/>
  <p:embeddedFontLst>
    <p:embeddedFont>
      <p:font typeface="Arial" panose="020B0604020202020204" pitchFamily="3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Libre Baskerville" panose="02000000000000000000" pitchFamily="2" charset="0"/>
      <p:regular r:id="rId41"/>
      <p:bold r:id="rId42"/>
      <p:italic r:id="rId43"/>
    </p:embeddedFont>
    <p:embeddedFont>
      <p:font typeface="Nunito Sans" pitchFamily="2" charset="77"/>
      <p:regular r:id="rId44"/>
      <p:bold r:id="rId45"/>
      <p:italic r:id="rId46"/>
      <p:boldItalic r:id="rId47"/>
    </p:embeddedFont>
    <p:embeddedFont>
      <p:font typeface="Nunito Sans Heavy" pitchFamily="2" charset="77"/>
      <p:regular r:id="rId48"/>
      <p:bold r:id="rId49"/>
    </p:embeddedFont>
    <p:embeddedFont>
      <p:font typeface="Nunito Sans Semi-Bold" pitchFamily="2" charset="77"/>
      <p:regular r:id="rId50"/>
      <p:bold r:id="rId51"/>
    </p:embeddedFont>
    <p:embeddedFont>
      <p:font typeface="Yeseva One" pitchFamily="2" charset="77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7" autoAdjust="0"/>
    <p:restoredTop sz="92442" autoAdjust="0"/>
  </p:normalViewPr>
  <p:slideViewPr>
    <p:cSldViewPr>
      <p:cViewPr>
        <p:scale>
          <a:sx n="140" d="100"/>
          <a:sy n="140" d="100"/>
        </p:scale>
        <p:origin x="752" y="-1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913320"/>
            <a:ext cx="13354679" cy="6001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56048" y="3208272"/>
            <a:ext cx="12801600" cy="547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It’s a constant push-and-pull between the two networks, which results in both improving over time.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20" y="3843385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7718812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7680712"/>
            <a:ext cx="4419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and outlier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</TotalTime>
  <Words>1737</Words>
  <Application>Microsoft Macintosh PowerPoint</Application>
  <PresentationFormat>Custom</PresentationFormat>
  <Paragraphs>301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Libre Baskerville</vt:lpstr>
      <vt:lpstr>Arial</vt:lpstr>
      <vt:lpstr>Yeseva One</vt:lpstr>
      <vt:lpstr>Nunito Sans Semi-Bold</vt:lpstr>
      <vt:lpstr>Nunito Sans Heavy</vt:lpstr>
      <vt:lpstr>Nunito Sans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490</cp:revision>
  <dcterms:created xsi:type="dcterms:W3CDTF">2006-08-16T00:00:00Z</dcterms:created>
  <dcterms:modified xsi:type="dcterms:W3CDTF">2024-09-19T20:10:45Z</dcterms:modified>
  <dc:identifier>DAF_p7YEKQg</dc:identifier>
</cp:coreProperties>
</file>